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96" r:id="rId1"/>
  </p:sldMasterIdLst>
  <p:handoutMasterIdLst>
    <p:handoutMasterId r:id="rId3"/>
  </p:handoutMasterIdLst>
  <p:sldIdLst>
    <p:sldId id="256" r:id="rId2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C3BAB5"/>
    <a:srgbClr val="CC9900"/>
    <a:srgbClr val="DCD7D3"/>
    <a:srgbClr val="DDDDDD"/>
    <a:srgbClr val="FEFEFE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0" d="100"/>
          <a:sy n="90" d="100"/>
        </p:scale>
        <p:origin x="1062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xmlns="" id="{278DC220-32C7-4C2C-B994-7FE23ED8BBA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293" cy="496962"/>
          </a:xfrm>
          <a:prstGeom prst="rect">
            <a:avLst/>
          </a:prstGeom>
        </p:spPr>
        <p:txBody>
          <a:bodyPr vert="horz" lIns="90443" tIns="45222" rIns="90443" bIns="45222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xmlns="" id="{8215FF57-D8EC-4428-B1D9-9FFD84EC4ED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815" y="1"/>
            <a:ext cx="2945293" cy="496962"/>
          </a:xfrm>
          <a:prstGeom prst="rect">
            <a:avLst/>
          </a:prstGeom>
        </p:spPr>
        <p:txBody>
          <a:bodyPr vert="horz" lIns="90443" tIns="45222" rIns="90443" bIns="45222" rtlCol="0"/>
          <a:lstStyle>
            <a:lvl1pPr algn="r">
              <a:defRPr sz="1200"/>
            </a:lvl1pPr>
          </a:lstStyle>
          <a:p>
            <a:fld id="{46F38FDB-23D2-43E7-800E-36954B78E690}" type="datetimeFigureOut">
              <a:rPr lang="cs-CZ" smtClean="0"/>
              <a:pPr/>
              <a:t>3. 4. 2019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xmlns="" id="{3ACC92F6-773A-4D00-919F-51DB195815A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9429678"/>
            <a:ext cx="2945293" cy="496962"/>
          </a:xfrm>
          <a:prstGeom prst="rect">
            <a:avLst/>
          </a:prstGeom>
        </p:spPr>
        <p:txBody>
          <a:bodyPr vert="horz" lIns="90443" tIns="45222" rIns="90443" bIns="45222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45F546FF-1A31-4068-A463-722C9A735CA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815" y="9429678"/>
            <a:ext cx="2945293" cy="496962"/>
          </a:xfrm>
          <a:prstGeom prst="rect">
            <a:avLst/>
          </a:prstGeom>
        </p:spPr>
        <p:txBody>
          <a:bodyPr vert="horz" lIns="90443" tIns="45222" rIns="90443" bIns="45222" rtlCol="0" anchor="b"/>
          <a:lstStyle>
            <a:lvl1pPr algn="r">
              <a:defRPr sz="1200"/>
            </a:lvl1pPr>
          </a:lstStyle>
          <a:p>
            <a:fld id="{8A707F37-CB21-4C38-982C-18E2FD8E6AC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45050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8624DFC8-46FA-498F-9F27-8CE99AF02F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4DEB8F26-A0AA-4320-B6BD-F4DB771FEF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3686CD08-6FA2-40EA-881A-523D859467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4/3/2019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DA424D62-7707-43F5-8077-C7D92889B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230FF42B-4CAF-40DA-8567-33306C7902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135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78AB1BA2-99D3-40FF-A01C-99E951FE00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xmlns="" id="{4DB2D586-E3F2-4822-9060-6DB1ABF58A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9D5FDE58-DDC2-4E80-8EBF-A4529EF7AB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4/3/2019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2690DCB0-86B6-4ADA-8DA2-554B255A03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EF0BF895-D385-4536-A2CA-8750EA620E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9520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xmlns="" id="{5BEAF29B-F5E5-484B-AA60-046486D23B8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xmlns="" id="{CF08A707-6505-4A50-834B-1E883A73A0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9C7D0A9D-8F07-4469-ADC2-F92E1E04A5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4/3/2019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1714A68F-DBCC-4D39-BDD4-BD07A9D3F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DE8CF76F-D7D8-4055-8EDD-33C5F3498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3179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8D579BBD-B4B9-4EEC-BC8F-3CBA682CEA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B1E19624-FD7F-4EF7-975B-C95E76707B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3C49DF6B-AA63-4F95-9952-166A9CB9A0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4/3/2019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8A186418-AF5C-40E1-86C4-DD565706F4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92440711-1111-4F02-A5F3-C71167CBBC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5108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2751B11F-4F0F-4554-8C24-D335610B7A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xmlns="" id="{5C7A9F28-59E0-4932-ACF8-6D8F404B55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161D6386-ACEF-4F4C-92CC-30C40E1D86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4/3/2019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BBF85869-E0A8-4D75-9788-9B78702AEC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D8EEA193-8B62-4549-A805-207C5C1333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1590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02EA670C-1641-4239-AB0D-737A59EC2D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952F684C-1515-4359-843A-DA19A5927A4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xmlns="" id="{BD83D3CE-EBB2-475E-9BEB-A16C85224C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DFC2F019-93A0-48C9-91D5-EB39B9F67C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4/3/2019</a:t>
            </a:fld>
            <a:endParaRPr lang="en-US" dirty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69228A69-7F37-4E9A-A73E-4B31461775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A2314114-0E73-4D04-80E0-ECCE34AAC7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5667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8F1C538A-605A-460A-A3DF-1F4F9B71C6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xmlns="" id="{18313BE6-EEE3-41AB-BA46-B982E99EBB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xmlns="" id="{D782BBDA-A080-46EE-BE84-8EF97F7F57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xmlns="" id="{4932DDF3-337C-450B-9ADE-7358EFEB34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xmlns="" id="{AC4F0AD2-E852-4DBF-A7C5-B521C132A4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xmlns="" id="{142B24CE-E236-4664-856C-AB8D7BB164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4/3/2019</a:t>
            </a:fld>
            <a:endParaRPr lang="en-US" dirty="0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xmlns="" id="{196F1333-A217-40D6-81AD-1A0F0EF524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xmlns="" id="{1D0E6ADC-C36A-4C67-B5F3-7DE299D82F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1128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B5B49474-4077-4B13-BE77-B609DF5AA5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xmlns="" id="{A1307F59-2B3C-4F1C-9614-C13FB51A75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4/3/2019</a:t>
            </a:fld>
            <a:endParaRPr lang="en-US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xmlns="" id="{7B140081-C2E6-4CEB-8B79-90C8C14141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01E40DCA-7425-4F12-B61F-AB3CAD8936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1352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xmlns="" id="{9B044132-1A76-49C6-914E-62B06E8495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4/3/2019</a:t>
            </a:fld>
            <a:endParaRPr lang="en-US" dirty="0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D141CCC8-BDE1-44C8-A0DB-63266CCCA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5AB7F8E4-BB73-463F-BBA9-683C097FFC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12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C3BC6474-23DF-4858-A456-0333B179E6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BA801931-9FCA-4084-A82B-4137A40F45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xmlns="" id="{37513E6C-9DC7-45A1-9B65-FD525930B0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3A94AF7B-AFCF-4802-97E1-6FEC96F607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4/3/2019</a:t>
            </a:fld>
            <a:endParaRPr lang="en-US" dirty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C402766E-143A-4273-B5B7-F733D0EC17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1BF43D92-05F8-4386-94E7-A593DA5B57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4684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0BD5F124-F217-4D55-B946-36574F7A8A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xmlns="" id="{72326497-C3B5-48E6-87ED-5DAFBE8EF2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xmlns="" id="{F3F0820D-2E60-4348-8699-914FA108A8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5F1FF8A3-5D05-4F83-84B4-26E2E2CCE8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4/3/2019</a:t>
            </a:fld>
            <a:endParaRPr lang="en-US" dirty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E24EC204-D70E-40D7-AF0F-D6AFD01C5A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8121CF86-3697-4279-946F-122656D6C3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2206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CD7D3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xmlns="" id="{49F9ABC8-EF4E-4B32-8434-AF85BFFFF3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xmlns="" id="{312B68EA-A267-47A5-962E-8121D4F743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DB4DB75C-6A4A-410F-9D9F-9363236E0D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4/3/2019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28E2A6F5-8F32-43A0-AE32-3C15F5F979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48BDB352-CFC8-45B6-A6A7-03673B3B63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4931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7" r:id="rId1"/>
    <p:sldLayoutId id="2147483798" r:id="rId2"/>
    <p:sldLayoutId id="2147483799" r:id="rId3"/>
    <p:sldLayoutId id="2147483800" r:id="rId4"/>
    <p:sldLayoutId id="2147483801" r:id="rId5"/>
    <p:sldLayoutId id="2147483802" r:id="rId6"/>
    <p:sldLayoutId id="2147483803" r:id="rId7"/>
    <p:sldLayoutId id="2147483804" r:id="rId8"/>
    <p:sldLayoutId id="2147483805" r:id="rId9"/>
    <p:sldLayoutId id="2147483806" r:id="rId10"/>
    <p:sldLayoutId id="21474838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0"/>
                <a:lumOff val="100000"/>
              </a:schemeClr>
            </a:gs>
            <a:gs pos="21000">
              <a:srgbClr val="C3BAB5">
                <a:lumMod val="86000"/>
                <a:alpha val="70000"/>
              </a:srgbClr>
            </a:gs>
            <a:gs pos="100000">
              <a:schemeClr val="accent2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Obrázek 10" descr="hyundai-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43606" y="6078865"/>
            <a:ext cx="872572" cy="518951"/>
          </a:xfrm>
          <a:prstGeom prst="rect">
            <a:avLst/>
          </a:prstGeom>
        </p:spPr>
      </p:pic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F7B21BF2-70C3-4D5F-8714-194BD44DC5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05287" y="1930026"/>
            <a:ext cx="7187012" cy="3754281"/>
          </a:xfrm>
        </p:spPr>
        <p:txBody>
          <a:bodyPr>
            <a:noAutofit/>
          </a:bodyPr>
          <a:lstStyle/>
          <a:p>
            <a:pPr algn="l"/>
            <a:r>
              <a:rPr lang="cs-CZ" sz="2800" b="1" dirty="0" smtClean="0">
                <a:solidFill>
                  <a:srgbClr val="800000"/>
                </a:solidFill>
              </a:rPr>
              <a:t>Program</a:t>
            </a:r>
            <a:r>
              <a:rPr lang="cs-CZ" sz="2800" b="1" dirty="0">
                <a:solidFill>
                  <a:srgbClr val="800000"/>
                </a:solidFill>
              </a:rPr>
              <a:t>:</a:t>
            </a:r>
            <a:endParaRPr lang="cs-CZ" sz="1400" b="1" dirty="0">
              <a:solidFill>
                <a:srgbClr val="800000"/>
              </a:solidFill>
            </a:endParaRPr>
          </a:p>
          <a:p>
            <a:pPr algn="l"/>
            <a:r>
              <a:rPr lang="cs-CZ" sz="2800" b="1" dirty="0"/>
              <a:t>10.00 – Mše svatá</a:t>
            </a:r>
          </a:p>
          <a:p>
            <a:pPr algn="l"/>
            <a:r>
              <a:rPr lang="cs-CZ" sz="2800" b="1" dirty="0"/>
              <a:t>11.30 – Bohatý program v restauraci Na Šenku</a:t>
            </a:r>
            <a:endParaRPr lang="cs-CZ" sz="2000" dirty="0"/>
          </a:p>
          <a:p>
            <a:pPr algn="l">
              <a:lnSpc>
                <a:spcPct val="100000"/>
              </a:lnSpc>
            </a:pPr>
            <a:r>
              <a:rPr lang="cs-CZ" sz="2000" b="1" dirty="0"/>
              <a:t>	-  Vystoupení </a:t>
            </a:r>
            <a:r>
              <a:rPr lang="cs-CZ" sz="2000" b="1" dirty="0" smtClean="0"/>
              <a:t>pěveckého sboru </a:t>
            </a:r>
            <a:r>
              <a:rPr lang="cs-CZ" sz="2000" b="1" dirty="0"/>
              <a:t>ZŠ </a:t>
            </a:r>
            <a:r>
              <a:rPr lang="cs-CZ" sz="2000" b="1" dirty="0" smtClean="0"/>
              <a:t>Dobratice</a:t>
            </a:r>
            <a:endParaRPr lang="cs-CZ" sz="2000" b="1" dirty="0"/>
          </a:p>
          <a:p>
            <a:pPr algn="l">
              <a:lnSpc>
                <a:spcPct val="100000"/>
              </a:lnSpc>
            </a:pPr>
            <a:r>
              <a:rPr lang="cs-CZ" sz="2000" b="1" dirty="0"/>
              <a:t>   	</a:t>
            </a:r>
            <a:r>
              <a:rPr lang="cs-CZ" sz="2000" b="1" dirty="0" smtClean="0"/>
              <a:t>-  Folklorní soubor </a:t>
            </a:r>
            <a:r>
              <a:rPr lang="cs-CZ" sz="2000" b="1" dirty="0" err="1" smtClean="0"/>
              <a:t>Bystřica</a:t>
            </a:r>
            <a:endParaRPr lang="cs-CZ" sz="2000" b="1" dirty="0" smtClean="0"/>
          </a:p>
          <a:p>
            <a:pPr algn="l">
              <a:lnSpc>
                <a:spcPct val="100000"/>
              </a:lnSpc>
            </a:pPr>
            <a:r>
              <a:rPr lang="cs-CZ" sz="2000" b="1" dirty="0" smtClean="0"/>
              <a:t>	- </a:t>
            </a:r>
            <a:r>
              <a:rPr lang="cs-CZ" sz="2000" b="1" dirty="0"/>
              <a:t>„Pohádkové“ království v kostele</a:t>
            </a:r>
          </a:p>
          <a:p>
            <a:pPr algn="l">
              <a:lnSpc>
                <a:spcPct val="100000"/>
              </a:lnSpc>
            </a:pPr>
            <a:r>
              <a:rPr lang="cs-CZ" sz="2000" b="1" dirty="0"/>
              <a:t>	-  Scénka o sv. </a:t>
            </a:r>
            <a:r>
              <a:rPr lang="cs-CZ" sz="2000" b="1" dirty="0" smtClean="0"/>
              <a:t>Františku</a:t>
            </a:r>
          </a:p>
          <a:p>
            <a:pPr algn="l">
              <a:lnSpc>
                <a:spcPct val="100000"/>
              </a:lnSpc>
            </a:pPr>
            <a:r>
              <a:rPr lang="cs-CZ" sz="2000" b="1" dirty="0" smtClean="0"/>
              <a:t>	- Odpolední program pro dětí je formou soutěže o ceny</a:t>
            </a:r>
          </a:p>
          <a:p>
            <a:pPr algn="l">
              <a:lnSpc>
                <a:spcPct val="100000"/>
              </a:lnSpc>
            </a:pPr>
            <a:endParaRPr lang="cs-CZ" sz="2800" b="1" dirty="0"/>
          </a:p>
          <a:p>
            <a:pPr algn="l">
              <a:lnSpc>
                <a:spcPct val="100000"/>
              </a:lnSpc>
            </a:pPr>
            <a:r>
              <a:rPr lang="cs-CZ" sz="2000" b="1" dirty="0"/>
              <a:t>	</a:t>
            </a:r>
            <a:r>
              <a:rPr lang="cs-CZ" sz="2000" b="1" dirty="0" smtClean="0"/>
              <a:t>           </a:t>
            </a:r>
            <a:r>
              <a:rPr lang="cs-CZ" sz="2000" b="1" dirty="0" smtClean="0">
                <a:solidFill>
                  <a:schemeClr val="accent5">
                    <a:lumMod val="50000"/>
                  </a:schemeClr>
                </a:solidFill>
              </a:rPr>
              <a:t>A</a:t>
            </a:r>
            <a:r>
              <a:rPr lang="cs-CZ" sz="2000" b="1" dirty="0" smtClean="0">
                <a:solidFill>
                  <a:schemeClr val="accent5">
                    <a:lumMod val="50000"/>
                  </a:schemeClr>
                </a:solidFill>
              </a:rPr>
              <a:t>ktivita je podpořená společnosti HMMC</a:t>
            </a:r>
            <a:endParaRPr lang="cs-CZ" sz="16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xmlns="" id="{CA799D7D-CE7E-4FFB-88B2-5C1A59232E87}"/>
              </a:ext>
            </a:extLst>
          </p:cNvPr>
          <p:cNvSpPr txBox="1"/>
          <p:nvPr/>
        </p:nvSpPr>
        <p:spPr>
          <a:xfrm>
            <a:off x="597746" y="5858784"/>
            <a:ext cx="113822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solidFill>
                  <a:srgbClr val="C00000"/>
                </a:solidFill>
              </a:rPr>
              <a:t>Pořadatel: Římskokatolická farnost Dobratice, Křesťanský spolek Dobratice, </a:t>
            </a:r>
            <a:r>
              <a:rPr lang="cs-CZ" sz="2000" dirty="0" smtClean="0">
                <a:solidFill>
                  <a:srgbClr val="C00000"/>
                </a:solidFill>
              </a:rPr>
              <a:t>z.s   </a:t>
            </a:r>
            <a:r>
              <a:rPr lang="cs-CZ" sz="2000" b="1" dirty="0" smtClean="0">
                <a:solidFill>
                  <a:srgbClr val="C00000"/>
                </a:solidFill>
              </a:rPr>
              <a:t>   </a:t>
            </a:r>
            <a:endParaRPr lang="cs-CZ" sz="2000" b="1" dirty="0">
              <a:solidFill>
                <a:srgbClr val="C00000"/>
              </a:solidFill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xmlns="" id="{14E38AD2-BCEC-45F5-AB56-16D24299BF13}"/>
              </a:ext>
            </a:extLst>
          </p:cNvPr>
          <p:cNvSpPr/>
          <p:nvPr/>
        </p:nvSpPr>
        <p:spPr>
          <a:xfrm>
            <a:off x="5221481" y="1001374"/>
            <a:ext cx="6870818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4800" b="1" cap="none" spc="0" dirty="0">
                <a:ln w="9525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solidFill>
                  <a:srgbClr val="800000"/>
                </a:solidFill>
                <a:effectLst>
                  <a:outerShdw blurRad="12700" dist="38100" dir="2700000" algn="tl" rotWithShape="0">
                    <a:schemeClr val="tx1"/>
                  </a:outerShdw>
                </a:effectLst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DOBRATICKÁ POUŤ   </a:t>
            </a:r>
            <a:endParaRPr lang="cs-CZ" sz="4000" b="1" cap="none" spc="0" dirty="0">
              <a:ln w="9525">
                <a:solidFill>
                  <a:schemeClr val="bg2">
                    <a:lumMod val="25000"/>
                  </a:schemeClr>
                </a:solidFill>
                <a:prstDash val="solid"/>
              </a:ln>
              <a:solidFill>
                <a:srgbClr val="800000"/>
              </a:solidFill>
              <a:effectLst>
                <a:outerShdw blurRad="12700" dist="38100" dir="2700000" algn="tl" rotWithShape="0">
                  <a:schemeClr val="tx1"/>
                </a:outerShdw>
              </a:effectLst>
              <a:latin typeface="Segoe UI Black" panose="020B0A02040204020203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xmlns="" id="{9B120AE5-FD45-4091-BC40-57AC14BDCEE3}"/>
              </a:ext>
            </a:extLst>
          </p:cNvPr>
          <p:cNvSpPr txBox="1"/>
          <p:nvPr/>
        </p:nvSpPr>
        <p:spPr>
          <a:xfrm>
            <a:off x="4896035" y="208181"/>
            <a:ext cx="62942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800000"/>
                </a:solidFill>
              </a:rPr>
              <a:t>V </a:t>
            </a:r>
            <a:r>
              <a:rPr lang="cs-CZ" sz="2400" b="1" dirty="0">
                <a:solidFill>
                  <a:srgbClr val="800000"/>
                </a:solidFill>
              </a:rPr>
              <a:t>neděli  </a:t>
            </a:r>
            <a:r>
              <a:rPr lang="cs-CZ" sz="2800" b="1" dirty="0">
                <a:solidFill>
                  <a:srgbClr val="800000"/>
                </a:solidFill>
                <a:effectLst>
                  <a:outerShdw blurRad="50800" dist="50800" dir="5400000" algn="ctr" rotWithShape="0">
                    <a:schemeClr val="bg2">
                      <a:lumMod val="75000"/>
                    </a:schemeClr>
                  </a:outerShdw>
                </a:effectLst>
              </a:rPr>
              <a:t>5. května 2019 od </a:t>
            </a:r>
            <a:r>
              <a:rPr lang="cs-CZ" sz="2800" b="1" dirty="0" smtClean="0">
                <a:solidFill>
                  <a:srgbClr val="800000"/>
                </a:solidFill>
                <a:effectLst>
                  <a:outerShdw blurRad="50800" dist="50800" dir="5400000" algn="ctr" rotWithShape="0">
                    <a:schemeClr val="bg2">
                      <a:lumMod val="75000"/>
                    </a:schemeClr>
                  </a:outerShdw>
                </a:effectLst>
              </a:rPr>
              <a:t>10.00 </a:t>
            </a:r>
            <a:r>
              <a:rPr lang="cs-CZ" sz="2800" b="1" dirty="0">
                <a:solidFill>
                  <a:srgbClr val="800000"/>
                </a:solidFill>
                <a:effectLst>
                  <a:outerShdw blurRad="50800" dist="50800" dir="5400000" algn="ctr" rotWithShape="0">
                    <a:schemeClr val="bg2">
                      <a:lumMod val="75000"/>
                    </a:schemeClr>
                  </a:outerShdw>
                </a:effectLst>
              </a:rPr>
              <a:t>hod.</a:t>
            </a:r>
          </a:p>
        </p:txBody>
      </p: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xmlns="" id="{4496D870-53D1-4AEE-AAB1-B153966CA157}"/>
              </a:ext>
            </a:extLst>
          </p:cNvPr>
          <p:cNvCxnSpPr/>
          <p:nvPr/>
        </p:nvCxnSpPr>
        <p:spPr>
          <a:xfrm>
            <a:off x="5071730" y="5708608"/>
            <a:ext cx="6744448" cy="2238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bdélník 12">
            <a:extLst>
              <a:ext uri="{FF2B5EF4-FFF2-40B4-BE49-F238E27FC236}">
                <a16:creationId xmlns:a16="http://schemas.microsoft.com/office/drawing/2014/main" xmlns="" id="{F7E0EC55-4C46-4EF3-B2F2-BD5E80AA0F2D}"/>
              </a:ext>
            </a:extLst>
          </p:cNvPr>
          <p:cNvSpPr/>
          <p:nvPr/>
        </p:nvSpPr>
        <p:spPr>
          <a:xfrm>
            <a:off x="-758990" y="6178858"/>
            <a:ext cx="6902426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2800" b="1" cap="none" spc="0" dirty="0">
                <a:ln w="9525">
                  <a:solidFill>
                    <a:schemeClr val="tx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800" dist="50800" dir="5400000" algn="ctr" rotWithShape="0">
                    <a:schemeClr val="bg2">
                      <a:lumMod val="25000"/>
                    </a:schemeClr>
                  </a:outerShdw>
                </a:effectLst>
              </a:rPr>
              <a:t>                                     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xmlns="" id="{BCDD27D0-3B12-4513-BFC0-42305F5D8C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779914" y="354264"/>
            <a:ext cx="6530345" cy="5119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0469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158</TotalTime>
  <Words>39</Words>
  <Application>Microsoft Office PowerPoint</Application>
  <PresentationFormat>Širokoúhlá obrazovka</PresentationFormat>
  <Paragraphs>14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Segoe UI Black</vt:lpstr>
      <vt:lpstr>Motiv Office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Táňa Volná</dc:creator>
  <cp:lastModifiedBy>Jan</cp:lastModifiedBy>
  <cp:revision>22</cp:revision>
  <cp:lastPrinted>2017-12-18T14:53:11Z</cp:lastPrinted>
  <dcterms:created xsi:type="dcterms:W3CDTF">2017-12-13T21:34:08Z</dcterms:created>
  <dcterms:modified xsi:type="dcterms:W3CDTF">2019-04-03T18:15:30Z</dcterms:modified>
</cp:coreProperties>
</file>