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72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00B3-F872-44BD-ACBD-37F0E4024092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8CCC0-32B9-427B-BB93-7A03101EE6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00B3-F872-44BD-ACBD-37F0E4024092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8CCC0-32B9-427B-BB93-7A03101EE6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00B3-F872-44BD-ACBD-37F0E4024092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8CCC0-32B9-427B-BB93-7A03101EE6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00B3-F872-44BD-ACBD-37F0E4024092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8CCC0-32B9-427B-BB93-7A03101EE6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00B3-F872-44BD-ACBD-37F0E4024092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8CCC0-32B9-427B-BB93-7A03101EE6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00B3-F872-44BD-ACBD-37F0E4024092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8CCC0-32B9-427B-BB93-7A03101EE6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00B3-F872-44BD-ACBD-37F0E4024092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8CCC0-32B9-427B-BB93-7A03101EE6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00B3-F872-44BD-ACBD-37F0E4024092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8CCC0-32B9-427B-BB93-7A03101EE6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00B3-F872-44BD-ACBD-37F0E4024092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8CCC0-32B9-427B-BB93-7A03101EE6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00B3-F872-44BD-ACBD-37F0E4024092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8CCC0-32B9-427B-BB93-7A03101EE6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00B3-F872-44BD-ACBD-37F0E4024092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8CCC0-32B9-427B-BB93-7A03101EE6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100B3-F872-44BD-ACBD-37F0E4024092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8CCC0-32B9-427B-BB93-7A03101EE60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Zahrádkářská a včelařská výstava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Všechny srdečně zveme na výstavu místních zahrádkářů a včelařů.</a:t>
            </a:r>
          </a:p>
          <a:p>
            <a:r>
              <a:rPr lang="cs-CZ" dirty="0" smtClean="0"/>
              <a:t>Místo konání</a:t>
            </a:r>
            <a:r>
              <a:rPr lang="cs-CZ" b="1" dirty="0" smtClean="0"/>
              <a:t>: </a:t>
            </a:r>
            <a:r>
              <a:rPr lang="cs-CZ" b="1" dirty="0" err="1" smtClean="0"/>
              <a:t>Obecník</a:t>
            </a:r>
            <a:endParaRPr lang="cs-CZ" b="1" dirty="0" smtClean="0"/>
          </a:p>
          <a:p>
            <a:r>
              <a:rPr lang="cs-CZ" dirty="0" smtClean="0"/>
              <a:t>Doba konání: </a:t>
            </a:r>
          </a:p>
          <a:p>
            <a:r>
              <a:rPr lang="cs-CZ" b="1" dirty="0" smtClean="0"/>
              <a:t>7.10.2016</a:t>
            </a:r>
            <a:r>
              <a:rPr lang="cs-CZ" dirty="0" smtClean="0"/>
              <a:t> od 9.00 -20.00 hod.  </a:t>
            </a:r>
            <a:r>
              <a:rPr lang="cs-CZ" b="1" dirty="0" smtClean="0"/>
              <a:t>8.10.</a:t>
            </a:r>
            <a:r>
              <a:rPr lang="cs-CZ" b="1" dirty="0" smtClean="0"/>
              <a:t>2016 </a:t>
            </a:r>
            <a:r>
              <a:rPr lang="cs-CZ" dirty="0" smtClean="0"/>
              <a:t>od 9.00 -15.00 hod.</a:t>
            </a:r>
          </a:p>
          <a:p>
            <a:r>
              <a:rPr lang="cs-CZ" dirty="0" smtClean="0"/>
              <a:t>Proběhne soutěž o nejhezčí jablko.</a:t>
            </a:r>
          </a:p>
          <a:p>
            <a:r>
              <a:rPr lang="cs-CZ" dirty="0" smtClean="0"/>
              <a:t>Zájemci, kteří se budou chtít pochlubit svou úrodou, mohou </a:t>
            </a:r>
            <a:r>
              <a:rPr lang="cs-CZ" smtClean="0"/>
              <a:t>přinést </a:t>
            </a:r>
            <a:r>
              <a:rPr lang="cs-CZ" smtClean="0"/>
              <a:t>výpěstky</a:t>
            </a:r>
            <a:r>
              <a:rPr lang="cs-CZ" smtClean="0"/>
              <a:t> </a:t>
            </a:r>
            <a:r>
              <a:rPr lang="cs-CZ" dirty="0" smtClean="0"/>
              <a:t>ve čtvrtek od 17.00  do 19.00 hod. do prostor </a:t>
            </a:r>
            <a:r>
              <a:rPr lang="cs-CZ" dirty="0" err="1" smtClean="0"/>
              <a:t>Obecníku</a:t>
            </a:r>
            <a:r>
              <a:rPr lang="cs-CZ" dirty="0" smtClean="0"/>
              <a:t>.</a:t>
            </a:r>
          </a:p>
          <a:p>
            <a:r>
              <a:rPr lang="cs-CZ" dirty="0" smtClean="0"/>
              <a:t>Výstavu obohatí svými výrobky děti z MŠ a ZŠ </a:t>
            </a:r>
            <a:r>
              <a:rPr lang="cs-CZ" dirty="0" err="1" smtClean="0"/>
              <a:t>Dobratice</a:t>
            </a:r>
            <a:endParaRPr lang="cs-CZ" dirty="0"/>
          </a:p>
        </p:txBody>
      </p:sp>
      <p:pic>
        <p:nvPicPr>
          <p:cNvPr id="11268" name="Picture 4" descr="-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5" y="3933056"/>
            <a:ext cx="2376264" cy="2213993"/>
          </a:xfrm>
          <a:prstGeom prst="rect">
            <a:avLst/>
          </a:prstGeom>
          <a:noFill/>
        </p:spPr>
      </p:pic>
      <p:pic>
        <p:nvPicPr>
          <p:cNvPr id="11270" name="Picture 6" descr="hrac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7" y="2564904"/>
            <a:ext cx="1656184" cy="2592288"/>
          </a:xfrm>
          <a:prstGeom prst="rect">
            <a:avLst/>
          </a:prstGeom>
          <a:noFill/>
        </p:spPr>
      </p:pic>
      <p:pic>
        <p:nvPicPr>
          <p:cNvPr id="11272" name="Picture 8" descr="Různé druhy tykví jsou doslova hitem mezi moderními zahrádkáři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1772816"/>
            <a:ext cx="2376264" cy="2090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76</Words>
  <Application>Microsoft Office PowerPoint</Application>
  <PresentationFormat>Předvádění na obrazovce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sady Office</vt:lpstr>
      <vt:lpstr>Zahrádkářská a včelařská výstava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Zahrádkářská výstava</dc:title>
  <dc:creator>Sarka</dc:creator>
  <cp:lastModifiedBy>Sarka</cp:lastModifiedBy>
  <cp:revision>5</cp:revision>
  <dcterms:created xsi:type="dcterms:W3CDTF">2016-09-20T17:27:50Z</dcterms:created>
  <dcterms:modified xsi:type="dcterms:W3CDTF">2016-09-20T18:03:24Z</dcterms:modified>
</cp:coreProperties>
</file>